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5" r:id="rId5"/>
    <p:sldId id="272" r:id="rId6"/>
    <p:sldId id="268" r:id="rId7"/>
    <p:sldId id="261" r:id="rId8"/>
    <p:sldId id="271" r:id="rId9"/>
    <p:sldId id="266" r:id="rId10"/>
    <p:sldId id="269" r:id="rId11"/>
    <p:sldId id="267" r:id="rId12"/>
    <p:sldId id="270" r:id="rId13"/>
    <p:sldId id="264" r:id="rId14"/>
    <p:sldId id="263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8D835D-F0EE-4FC4-BB2B-0D6B101BCF90}" v="52" dt="2019-12-09T07:08:33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70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son Adeyinka" userId="b7de78f4e7aa2be3" providerId="LiveId" clId="{D48D835D-F0EE-4FC4-BB2B-0D6B101BCF90}"/>
    <pc:docChg chg="undo custSel addSld delSld modSld addSection delSection modSection">
      <pc:chgData name="Samson Adeyinka" userId="b7de78f4e7aa2be3" providerId="LiveId" clId="{D48D835D-F0EE-4FC4-BB2B-0D6B101BCF90}" dt="2019-12-09T07:08:41.633" v="453" actId="5793"/>
      <pc:docMkLst>
        <pc:docMk/>
      </pc:docMkLst>
      <pc:sldChg chg="modSp add del">
        <pc:chgData name="Samson Adeyinka" userId="b7de78f4e7aa2be3" providerId="LiveId" clId="{D48D835D-F0EE-4FC4-BB2B-0D6B101BCF90}" dt="2019-12-09T06:41:19.507" v="347" actId="20577"/>
        <pc:sldMkLst>
          <pc:docMk/>
          <pc:sldMk cId="2208414001" sldId="257"/>
        </pc:sldMkLst>
        <pc:spChg chg="mod">
          <ac:chgData name="Samson Adeyinka" userId="b7de78f4e7aa2be3" providerId="LiveId" clId="{D48D835D-F0EE-4FC4-BB2B-0D6B101BCF90}" dt="2019-12-09T06:41:19.507" v="347" actId="20577"/>
          <ac:spMkLst>
            <pc:docMk/>
            <pc:sldMk cId="2208414001" sldId="257"/>
            <ac:spMk id="3" creationId="{BA997BEA-B9CC-49FD-98DF-B1821AFA467F}"/>
          </ac:spMkLst>
        </pc:spChg>
      </pc:sldChg>
      <pc:sldChg chg="modSp">
        <pc:chgData name="Samson Adeyinka" userId="b7de78f4e7aa2be3" providerId="LiveId" clId="{D48D835D-F0EE-4FC4-BB2B-0D6B101BCF90}" dt="2019-12-09T06:39:52.547" v="140" actId="20577"/>
        <pc:sldMkLst>
          <pc:docMk/>
          <pc:sldMk cId="3122401944" sldId="258"/>
        </pc:sldMkLst>
        <pc:spChg chg="mod">
          <ac:chgData name="Samson Adeyinka" userId="b7de78f4e7aa2be3" providerId="LiveId" clId="{D48D835D-F0EE-4FC4-BB2B-0D6B101BCF90}" dt="2019-12-09T06:39:52.547" v="140" actId="20577"/>
          <ac:spMkLst>
            <pc:docMk/>
            <pc:sldMk cId="3122401944" sldId="258"/>
            <ac:spMk id="3" creationId="{5A711268-CDBC-4E35-BBB4-34E950AFF6CC}"/>
          </ac:spMkLst>
        </pc:spChg>
      </pc:sldChg>
      <pc:sldChg chg="add del">
        <pc:chgData name="Samson Adeyinka" userId="b7de78f4e7aa2be3" providerId="LiveId" clId="{D48D835D-F0EE-4FC4-BB2B-0D6B101BCF90}" dt="2019-12-09T06:36:31.871" v="11" actId="2696"/>
        <pc:sldMkLst>
          <pc:docMk/>
          <pc:sldMk cId="1119989175" sldId="259"/>
        </pc:sldMkLst>
      </pc:sldChg>
      <pc:sldChg chg="add del">
        <pc:chgData name="Samson Adeyinka" userId="b7de78f4e7aa2be3" providerId="LiveId" clId="{D48D835D-F0EE-4FC4-BB2B-0D6B101BCF90}" dt="2019-12-09T06:36:31.871" v="10" actId="2696"/>
        <pc:sldMkLst>
          <pc:docMk/>
          <pc:sldMk cId="1325404063" sldId="260"/>
        </pc:sldMkLst>
      </pc:sldChg>
      <pc:sldChg chg="addSp delSp modSp add del">
        <pc:chgData name="Samson Adeyinka" userId="b7de78f4e7aa2be3" providerId="LiveId" clId="{D48D835D-F0EE-4FC4-BB2B-0D6B101BCF90}" dt="2019-12-09T06:49:04.954" v="396"/>
        <pc:sldMkLst>
          <pc:docMk/>
          <pc:sldMk cId="1709341562" sldId="261"/>
        </pc:sldMkLst>
        <pc:spChg chg="mod">
          <ac:chgData name="Samson Adeyinka" userId="b7de78f4e7aa2be3" providerId="LiveId" clId="{D48D835D-F0EE-4FC4-BB2B-0D6B101BCF90}" dt="2019-12-09T06:37:36.011" v="40" actId="20577"/>
          <ac:spMkLst>
            <pc:docMk/>
            <pc:sldMk cId="1709341562" sldId="261"/>
            <ac:spMk id="2" creationId="{4857BB0E-85E5-484A-AA25-98C78F19AF43}"/>
          </ac:spMkLst>
        </pc:spChg>
        <pc:spChg chg="del">
          <ac:chgData name="Samson Adeyinka" userId="b7de78f4e7aa2be3" providerId="LiveId" clId="{D48D835D-F0EE-4FC4-BB2B-0D6B101BCF90}" dt="2019-12-09T06:47:30.101" v="385" actId="931"/>
          <ac:spMkLst>
            <pc:docMk/>
            <pc:sldMk cId="1709341562" sldId="261"/>
            <ac:spMk id="3" creationId="{D80C04FD-67EA-4CDB-9235-7ADFD3B5BFC9}"/>
          </ac:spMkLst>
        </pc:spChg>
        <pc:picChg chg="add mod modCrop">
          <ac:chgData name="Samson Adeyinka" userId="b7de78f4e7aa2be3" providerId="LiveId" clId="{D48D835D-F0EE-4FC4-BB2B-0D6B101BCF90}" dt="2019-12-09T06:48:23.318" v="394" actId="1076"/>
          <ac:picMkLst>
            <pc:docMk/>
            <pc:sldMk cId="1709341562" sldId="261"/>
            <ac:picMk id="5" creationId="{A75C4643-6D53-434C-8FEF-6BBD0C53D114}"/>
          </ac:picMkLst>
        </pc:picChg>
        <pc:picChg chg="add del">
          <ac:chgData name="Samson Adeyinka" userId="b7de78f4e7aa2be3" providerId="LiveId" clId="{D48D835D-F0EE-4FC4-BB2B-0D6B101BCF90}" dt="2019-12-09T06:49:04.954" v="396"/>
          <ac:picMkLst>
            <pc:docMk/>
            <pc:sldMk cId="1709341562" sldId="261"/>
            <ac:picMk id="2050" creationId="{F7C085DC-A85C-44A8-AF26-18F78EB2CB31}"/>
          </ac:picMkLst>
        </pc:picChg>
      </pc:sldChg>
      <pc:sldChg chg="add del">
        <pc:chgData name="Samson Adeyinka" userId="b7de78f4e7aa2be3" providerId="LiveId" clId="{D48D835D-F0EE-4FC4-BB2B-0D6B101BCF90}" dt="2019-12-09T06:57:51.514" v="413" actId="2696"/>
        <pc:sldMkLst>
          <pc:docMk/>
          <pc:sldMk cId="2102954516" sldId="262"/>
        </pc:sldMkLst>
      </pc:sldChg>
      <pc:sldChg chg="add del">
        <pc:chgData name="Samson Adeyinka" userId="b7de78f4e7aa2be3" providerId="LiveId" clId="{D48D835D-F0EE-4FC4-BB2B-0D6B101BCF90}" dt="2019-12-09T06:36:31.893" v="13" actId="2696"/>
        <pc:sldMkLst>
          <pc:docMk/>
          <pc:sldMk cId="326933069" sldId="263"/>
        </pc:sldMkLst>
      </pc:sldChg>
      <pc:sldChg chg="add del">
        <pc:chgData name="Samson Adeyinka" userId="b7de78f4e7aa2be3" providerId="LiveId" clId="{D48D835D-F0EE-4FC4-BB2B-0D6B101BCF90}" dt="2019-12-09T06:36:31.880" v="12" actId="2696"/>
        <pc:sldMkLst>
          <pc:docMk/>
          <pc:sldMk cId="1407084559" sldId="264"/>
        </pc:sldMkLst>
      </pc:sldChg>
      <pc:sldChg chg="addSp delSp modSp add">
        <pc:chgData name="Samson Adeyinka" userId="b7de78f4e7aa2be3" providerId="LiveId" clId="{D48D835D-F0EE-4FC4-BB2B-0D6B101BCF90}" dt="2019-12-09T06:46:37.843" v="384" actId="1076"/>
        <pc:sldMkLst>
          <pc:docMk/>
          <pc:sldMk cId="3793327107" sldId="265"/>
        </pc:sldMkLst>
        <pc:spChg chg="add del mod">
          <ac:chgData name="Samson Adeyinka" userId="b7de78f4e7aa2be3" providerId="LiveId" clId="{D48D835D-F0EE-4FC4-BB2B-0D6B101BCF90}" dt="2019-12-09T06:42:39.603" v="353" actId="1076"/>
          <ac:spMkLst>
            <pc:docMk/>
            <pc:sldMk cId="3793327107" sldId="265"/>
            <ac:spMk id="2" creationId="{F104CC81-AE22-428E-AB40-4154A35FC3AE}"/>
          </ac:spMkLst>
        </pc:spChg>
        <pc:spChg chg="del">
          <ac:chgData name="Samson Adeyinka" userId="b7de78f4e7aa2be3" providerId="LiveId" clId="{D48D835D-F0EE-4FC4-BB2B-0D6B101BCF90}" dt="2019-12-09T06:42:31.750" v="348" actId="478"/>
          <ac:spMkLst>
            <pc:docMk/>
            <pc:sldMk cId="3793327107" sldId="265"/>
            <ac:spMk id="3" creationId="{30683AB2-E455-487E-BBBB-0DD1D1EF0C89}"/>
          </ac:spMkLst>
        </pc:spChg>
        <pc:spChg chg="add del mod">
          <ac:chgData name="Samson Adeyinka" userId="b7de78f4e7aa2be3" providerId="LiveId" clId="{D48D835D-F0EE-4FC4-BB2B-0D6B101BCF90}" dt="2019-12-09T06:42:38.215" v="352"/>
          <ac:spMkLst>
            <pc:docMk/>
            <pc:sldMk cId="3793327107" sldId="265"/>
            <ac:spMk id="4" creationId="{44B1E66E-36D2-4106-88B9-DE8136951051}"/>
          </ac:spMkLst>
        </pc:spChg>
        <pc:picChg chg="add del mod">
          <ac:chgData name="Samson Adeyinka" userId="b7de78f4e7aa2be3" providerId="LiveId" clId="{D48D835D-F0EE-4FC4-BB2B-0D6B101BCF90}" dt="2019-12-09T06:46:37.843" v="384" actId="1076"/>
          <ac:picMkLst>
            <pc:docMk/>
            <pc:sldMk cId="3793327107" sldId="265"/>
            <ac:picMk id="1026" creationId="{FDE92931-6F96-448C-AAFB-074F8E323046}"/>
          </ac:picMkLst>
        </pc:picChg>
        <pc:picChg chg="add mod">
          <ac:chgData name="Samson Adeyinka" userId="b7de78f4e7aa2be3" providerId="LiveId" clId="{D48D835D-F0EE-4FC4-BB2B-0D6B101BCF90}" dt="2019-12-09T06:46:29.014" v="382" actId="1076"/>
          <ac:picMkLst>
            <pc:docMk/>
            <pc:sldMk cId="3793327107" sldId="265"/>
            <ac:picMk id="1028" creationId="{051E6B53-6779-4AC6-8D08-817ACF8ADDE0}"/>
          </ac:picMkLst>
        </pc:picChg>
        <pc:picChg chg="add mod">
          <ac:chgData name="Samson Adeyinka" userId="b7de78f4e7aa2be3" providerId="LiveId" clId="{D48D835D-F0EE-4FC4-BB2B-0D6B101BCF90}" dt="2019-12-09T06:46:33.109" v="383" actId="1076"/>
          <ac:picMkLst>
            <pc:docMk/>
            <pc:sldMk cId="3793327107" sldId="265"/>
            <ac:picMk id="1030" creationId="{26711CBA-5153-4642-ADBE-26A1EA983424}"/>
          </ac:picMkLst>
        </pc:picChg>
        <pc:picChg chg="add mod">
          <ac:chgData name="Samson Adeyinka" userId="b7de78f4e7aa2be3" providerId="LiveId" clId="{D48D835D-F0EE-4FC4-BB2B-0D6B101BCF90}" dt="2019-12-09T06:46:01.483" v="375" actId="14100"/>
          <ac:picMkLst>
            <pc:docMk/>
            <pc:sldMk cId="3793327107" sldId="265"/>
            <ac:picMk id="1032" creationId="{47D31A0A-5608-4442-BCE7-F1A1C953D233}"/>
          </ac:picMkLst>
        </pc:picChg>
        <pc:picChg chg="add mod">
          <ac:chgData name="Samson Adeyinka" userId="b7de78f4e7aa2be3" providerId="LiveId" clId="{D48D835D-F0EE-4FC4-BB2B-0D6B101BCF90}" dt="2019-12-09T06:46:17.699" v="379" actId="1076"/>
          <ac:picMkLst>
            <pc:docMk/>
            <pc:sldMk cId="3793327107" sldId="265"/>
            <ac:picMk id="1034" creationId="{D32B81E7-B45D-46FC-8A7C-E77EAA9E440B}"/>
          </ac:picMkLst>
        </pc:picChg>
      </pc:sldChg>
      <pc:sldChg chg="addSp delSp modSp add">
        <pc:chgData name="Samson Adeyinka" userId="b7de78f4e7aa2be3" providerId="LiveId" clId="{D48D835D-F0EE-4FC4-BB2B-0D6B101BCF90}" dt="2019-12-09T07:08:41.633" v="453" actId="5793"/>
        <pc:sldMkLst>
          <pc:docMk/>
          <pc:sldMk cId="676902150" sldId="266"/>
        </pc:sldMkLst>
        <pc:spChg chg="mod">
          <ac:chgData name="Samson Adeyinka" userId="b7de78f4e7aa2be3" providerId="LiveId" clId="{D48D835D-F0EE-4FC4-BB2B-0D6B101BCF90}" dt="2019-12-09T07:08:41.633" v="453" actId="5793"/>
          <ac:spMkLst>
            <pc:docMk/>
            <pc:sldMk cId="676902150" sldId="266"/>
            <ac:spMk id="2" creationId="{C685976A-D5CC-481D-AEDA-75FFD741DF19}"/>
          </ac:spMkLst>
        </pc:spChg>
        <pc:spChg chg="del">
          <ac:chgData name="Samson Adeyinka" userId="b7de78f4e7aa2be3" providerId="LiveId" clId="{D48D835D-F0EE-4FC4-BB2B-0D6B101BCF90}" dt="2019-12-09T06:58:42.710" v="414" actId="931"/>
          <ac:spMkLst>
            <pc:docMk/>
            <pc:sldMk cId="676902150" sldId="266"/>
            <ac:spMk id="3" creationId="{26FD8DE7-A8AF-4EBD-B870-0395770DD527}"/>
          </ac:spMkLst>
        </pc:spChg>
        <pc:spChg chg="add del mod">
          <ac:chgData name="Samson Adeyinka" userId="b7de78f4e7aa2be3" providerId="LiveId" clId="{D48D835D-F0EE-4FC4-BB2B-0D6B101BCF90}" dt="2019-12-09T07:06:47.207" v="422" actId="931"/>
          <ac:spMkLst>
            <pc:docMk/>
            <pc:sldMk cId="676902150" sldId="266"/>
            <ac:spMk id="9" creationId="{DD436B3D-F821-4BC2-867C-118B7E029B72}"/>
          </ac:spMkLst>
        </pc:spChg>
        <pc:spChg chg="add mod">
          <ac:chgData name="Samson Adeyinka" userId="b7de78f4e7aa2be3" providerId="LiveId" clId="{D48D835D-F0EE-4FC4-BB2B-0D6B101BCF90}" dt="2019-12-09T07:07:51.507" v="428" actId="1582"/>
          <ac:spMkLst>
            <pc:docMk/>
            <pc:sldMk cId="676902150" sldId="266"/>
            <ac:spMk id="12" creationId="{FB6D2DF9-6F97-4AC4-A194-20EC08CF45E2}"/>
          </ac:spMkLst>
        </pc:spChg>
        <pc:spChg chg="add mod">
          <ac:chgData name="Samson Adeyinka" userId="b7de78f4e7aa2be3" providerId="LiveId" clId="{D48D835D-F0EE-4FC4-BB2B-0D6B101BCF90}" dt="2019-12-09T07:08:09.143" v="446" actId="1037"/>
          <ac:spMkLst>
            <pc:docMk/>
            <pc:sldMk cId="676902150" sldId="266"/>
            <ac:spMk id="13" creationId="{BDC1E94D-8155-4D13-BD2B-5BD37EC3BF69}"/>
          </ac:spMkLst>
        </pc:spChg>
        <pc:spChg chg="add del">
          <ac:chgData name="Samson Adeyinka" userId="b7de78f4e7aa2be3" providerId="LiveId" clId="{D48D835D-F0EE-4FC4-BB2B-0D6B101BCF90}" dt="2019-12-09T07:08:32.193" v="448"/>
          <ac:spMkLst>
            <pc:docMk/>
            <pc:sldMk cId="676902150" sldId="266"/>
            <ac:spMk id="14" creationId="{3DC24886-EFAC-4108-B0C6-0729EED37D20}"/>
          </ac:spMkLst>
        </pc:spChg>
        <pc:picChg chg="add del mod">
          <ac:chgData name="Samson Adeyinka" userId="b7de78f4e7aa2be3" providerId="LiveId" clId="{D48D835D-F0EE-4FC4-BB2B-0D6B101BCF90}" dt="2019-12-09T07:06:40.496" v="421" actId="478"/>
          <ac:picMkLst>
            <pc:docMk/>
            <pc:sldMk cId="676902150" sldId="266"/>
            <ac:picMk id="5" creationId="{F86A9C55-C5A7-4C43-8CAE-391500D3F55A}"/>
          </ac:picMkLst>
        </pc:picChg>
        <pc:picChg chg="add mod">
          <ac:chgData name="Samson Adeyinka" userId="b7de78f4e7aa2be3" providerId="LiveId" clId="{D48D835D-F0EE-4FC4-BB2B-0D6B101BCF90}" dt="2019-12-09T06:59:44.443" v="420" actId="1076"/>
          <ac:picMkLst>
            <pc:docMk/>
            <pc:sldMk cId="676902150" sldId="266"/>
            <ac:picMk id="7" creationId="{0170EACA-4707-4AAB-8BD7-C105C74F4BF9}"/>
          </ac:picMkLst>
        </pc:picChg>
        <pc:picChg chg="add mod">
          <ac:chgData name="Samson Adeyinka" userId="b7de78f4e7aa2be3" providerId="LiveId" clId="{D48D835D-F0EE-4FC4-BB2B-0D6B101BCF90}" dt="2019-12-09T07:06:53.682" v="424" actId="1076"/>
          <ac:picMkLst>
            <pc:docMk/>
            <pc:sldMk cId="676902150" sldId="266"/>
            <ac:picMk id="11" creationId="{3D5B48C9-606F-451A-ADC2-58EEA2505D38}"/>
          </ac:picMkLst>
        </pc:picChg>
      </pc:sldChg>
      <pc:sldChg chg="add">
        <pc:chgData name="Samson Adeyinka" userId="b7de78f4e7aa2be3" providerId="LiveId" clId="{D48D835D-F0EE-4FC4-BB2B-0D6B101BCF90}" dt="2019-12-09T07:08:33.448" v="449"/>
        <pc:sldMkLst>
          <pc:docMk/>
          <pc:sldMk cId="4289778752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49674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69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2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67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3854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43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8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84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01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5213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49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D094DDB-7C2D-41B7-928C-759220710C24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CAB0D5B-F86A-440B-89F2-4A51728EA1E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623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35.228.204.140:5000/logi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CD6F-682B-41C2-84A4-4A24EF7DE7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Anime </a:t>
            </a:r>
            <a:r>
              <a:rPr lang="en-GB" dirty="0"/>
              <a:t>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DC1DE-10B1-4F14-8407-6CF100684D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Samson Adeyinka</a:t>
            </a:r>
          </a:p>
        </p:txBody>
      </p:sp>
    </p:spTree>
    <p:extLst>
      <p:ext uri="{BB962C8B-B14F-4D97-AF65-F5344CB8AC3E}">
        <p14:creationId xmlns:p14="http://schemas.microsoft.com/office/powerpoint/2010/main" val="376559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App..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5" y="1846115"/>
            <a:ext cx="4041565" cy="4080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3030" y="2893180"/>
            <a:ext cx="3574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The login page will allow the user Login into their account with their credentials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4257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2961-9DA6-4577-945A-3B3FBC1A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App…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09" y="2422452"/>
            <a:ext cx="5295900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72400" y="3208532"/>
            <a:ext cx="3640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This page is list of anime shows from the database where user can Add the anime to their watch list</a:t>
            </a:r>
            <a:endParaRPr lang="en-GB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6D2DF9-6F97-4AC4-A194-20EC08CF45E2}"/>
              </a:ext>
            </a:extLst>
          </p:cNvPr>
          <p:cNvSpPr/>
          <p:nvPr/>
        </p:nvSpPr>
        <p:spPr>
          <a:xfrm>
            <a:off x="1480757" y="2388586"/>
            <a:ext cx="2852670" cy="4121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77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App…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659" r="75417" b="51151"/>
          <a:stretch/>
        </p:blipFill>
        <p:spPr>
          <a:xfrm>
            <a:off x="4129347" y="1305610"/>
            <a:ext cx="2857500" cy="24969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39396" y="2369418"/>
            <a:ext cx="40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This changes the password of the user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75555" r="51458" b="11867"/>
          <a:stretch/>
        </p:blipFill>
        <p:spPr>
          <a:xfrm>
            <a:off x="1485900" y="4007289"/>
            <a:ext cx="8877300" cy="1293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7455" r="51237" b="12098"/>
          <a:stretch/>
        </p:blipFill>
        <p:spPr>
          <a:xfrm>
            <a:off x="1485900" y="5433420"/>
            <a:ext cx="8917858" cy="10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01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57E8-CACD-4795-8F82-A75338E9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Improvement</a:t>
            </a:r>
            <a:r>
              <a:rPr lang="en-GB" dirty="0" smtClean="0"/>
              <a:t>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BC2B1-9D85-44BA-A56E-4DD34629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CSS/Design</a:t>
            </a:r>
          </a:p>
          <a:p>
            <a:r>
              <a:rPr lang="en-GB" sz="2800" dirty="0" smtClean="0"/>
              <a:t>User interface</a:t>
            </a:r>
          </a:p>
          <a:p>
            <a:r>
              <a:rPr lang="en-GB" sz="2800" dirty="0" smtClean="0"/>
              <a:t>Search bar - Search through the anime list to find a specific anime</a:t>
            </a:r>
          </a:p>
          <a:p>
            <a:r>
              <a:rPr lang="en-GB" sz="2800" dirty="0" smtClean="0"/>
              <a:t>Admin User </a:t>
            </a:r>
          </a:p>
          <a:p>
            <a:pPr lvl="1"/>
            <a:r>
              <a:rPr lang="en-GB" sz="2800" dirty="0" smtClean="0"/>
              <a:t>Add and Edit to the list of anime available</a:t>
            </a:r>
          </a:p>
          <a:p>
            <a:pPr marL="457200" lvl="1" indent="0">
              <a:buNone/>
            </a:pPr>
            <a:endParaRPr lang="en-GB" sz="2800" dirty="0" smtClean="0"/>
          </a:p>
          <a:p>
            <a:pPr marL="457200" lvl="1" indent="0">
              <a:buNone/>
            </a:pPr>
            <a:r>
              <a:rPr lang="en-GB" sz="2800" dirty="0" smtClean="0"/>
              <a:t>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0708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5872-4685-4911-A643-D9C83AC0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went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C9FD-9EEB-4D9F-9930-632732B94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Time</a:t>
            </a:r>
          </a:p>
          <a:p>
            <a:r>
              <a:rPr lang="en-GB" sz="2800" dirty="0" smtClean="0"/>
              <a:t>Coding Error</a:t>
            </a:r>
          </a:p>
          <a:p>
            <a:r>
              <a:rPr lang="en-GB" sz="2800" dirty="0" smtClean="0"/>
              <a:t>Implementation</a:t>
            </a:r>
          </a:p>
          <a:p>
            <a:r>
              <a:rPr lang="en-GB" sz="2800" dirty="0" smtClean="0"/>
              <a:t>Testing</a:t>
            </a:r>
            <a:endParaRPr lang="en-GB" sz="2800" dirty="0" smtClean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693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8077-6443-4DD4-B324-3A3AB7F7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B1C8-66A4-4789-8CDB-BA4E4A2C2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CRUD?</a:t>
            </a:r>
          </a:p>
          <a:p>
            <a:r>
              <a:rPr lang="en-GB" sz="2800" dirty="0" smtClean="0"/>
              <a:t>The Application</a:t>
            </a:r>
            <a:endParaRPr lang="en-GB" sz="2800" dirty="0" smtClean="0"/>
          </a:p>
          <a:p>
            <a:r>
              <a:rPr lang="en-GB" sz="2800" dirty="0" smtClean="0"/>
              <a:t>Personal Improvements?</a:t>
            </a:r>
            <a:endParaRPr lang="en-GB" sz="2800" dirty="0" smtClean="0"/>
          </a:p>
          <a:p>
            <a:r>
              <a:rPr lang="en-GB" sz="2800" dirty="0" smtClean="0"/>
              <a:t>What will I do next?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1998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5B0D-BCBF-4EFE-9DC7-E429D207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498" y="2720018"/>
            <a:ext cx="5362184" cy="1325563"/>
          </a:xfrm>
        </p:spPr>
        <p:txBody>
          <a:bodyPr>
            <a:normAutofit/>
          </a:bodyPr>
          <a:lstStyle/>
          <a:p>
            <a:r>
              <a:rPr lang="en-GB" sz="8000" dirty="0" smtClean="0"/>
              <a:t>Questions?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132540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6C71-9B54-4670-83A4-E16D846C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1268-CDBC-4E35-BBB4-34E950AF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Idea</a:t>
            </a:r>
          </a:p>
          <a:p>
            <a:r>
              <a:rPr lang="en-GB" dirty="0"/>
              <a:t>CI Pipeline</a:t>
            </a:r>
          </a:p>
          <a:p>
            <a:r>
              <a:rPr lang="en-GB" dirty="0"/>
              <a:t>ERD</a:t>
            </a:r>
          </a:p>
          <a:p>
            <a:r>
              <a:rPr lang="en-GB" dirty="0"/>
              <a:t>The Application</a:t>
            </a:r>
          </a:p>
          <a:p>
            <a:r>
              <a:rPr lang="en-GB" dirty="0"/>
              <a:t>Conclusion</a:t>
            </a:r>
          </a:p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2240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3BB7-4598-4A59-B5D0-AA7B998D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97BEA-B9CC-49FD-98DF-B1821AFA4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My idea was to create an Anime list application for users to keep track of Anime shows they are currently watching and Anime shows they have completed.</a:t>
            </a:r>
          </a:p>
        </p:txBody>
      </p:sp>
    </p:spTree>
    <p:extLst>
      <p:ext uri="{BB962C8B-B14F-4D97-AF65-F5344CB8AC3E}">
        <p14:creationId xmlns:p14="http://schemas.microsoft.com/office/powerpoint/2010/main" val="220841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CC81-AE22-428E-AB40-4154A35F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 </a:t>
            </a:r>
            <a:r>
              <a:rPr lang="en-GB" dirty="0" smtClean="0"/>
              <a:t>Pipeline…</a:t>
            </a:r>
            <a:endParaRPr lang="en-GB" dirty="0"/>
          </a:p>
        </p:txBody>
      </p:sp>
      <p:pic>
        <p:nvPicPr>
          <p:cNvPr id="1026" name="Picture 2" descr="Image result for flask logo">
            <a:extLst>
              <a:ext uri="{FF2B5EF4-FFF2-40B4-BE49-F238E27FC236}">
                <a16:creationId xmlns:a16="http://schemas.microsoft.com/office/drawing/2014/main" id="{FDE92931-6F96-448C-AAFB-074F8E323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69" y="1661312"/>
            <a:ext cx="236978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 logo">
            <a:extLst>
              <a:ext uri="{FF2B5EF4-FFF2-40B4-BE49-F238E27FC236}">
                <a16:creationId xmlns:a16="http://schemas.microsoft.com/office/drawing/2014/main" id="{051E6B53-6779-4AC6-8D08-817ACF8AD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53" y="733307"/>
            <a:ext cx="1447893" cy="13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rello logo">
            <a:extLst>
              <a:ext uri="{FF2B5EF4-FFF2-40B4-BE49-F238E27FC236}">
                <a16:creationId xmlns:a16="http://schemas.microsoft.com/office/drawing/2014/main" id="{26711CBA-5153-4642-ADBE-26A1EA983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46" y="1858922"/>
            <a:ext cx="3319404" cy="102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cp logo">
            <a:extLst>
              <a:ext uri="{FF2B5EF4-FFF2-40B4-BE49-F238E27FC236}">
                <a16:creationId xmlns:a16="http://schemas.microsoft.com/office/drawing/2014/main" id="{47D31A0A-5608-4442-BCE7-F1A1C953D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67" y="5251813"/>
            <a:ext cx="1757965" cy="17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jenkins logo">
            <a:extLst>
              <a:ext uri="{FF2B5EF4-FFF2-40B4-BE49-F238E27FC236}">
                <a16:creationId xmlns:a16="http://schemas.microsoft.com/office/drawing/2014/main" id="{D32B81E7-B45D-46FC-8A7C-E77EAA9E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935" y="2986876"/>
            <a:ext cx="1078127" cy="17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4055636" y="1538190"/>
            <a:ext cx="1016000" cy="646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20363" y="1740767"/>
            <a:ext cx="1001284" cy="6299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249508" y="1896750"/>
            <a:ext cx="822128" cy="549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64511" y="1431608"/>
            <a:ext cx="1025380" cy="6627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69733" y="2171700"/>
            <a:ext cx="5336" cy="6468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190257" y="2171700"/>
            <a:ext cx="32008" cy="6521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567414" y="4931064"/>
            <a:ext cx="5336" cy="6468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787938" y="4925729"/>
            <a:ext cx="32008" cy="6521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32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199" t="16482" r="22072" b="15185"/>
          <a:stretch/>
        </p:blipFill>
        <p:spPr>
          <a:xfrm>
            <a:off x="2752725" y="1428750"/>
            <a:ext cx="6838950" cy="471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9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Trello…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540" r="11389" b="34773"/>
          <a:stretch/>
        </p:blipFill>
        <p:spPr>
          <a:xfrm>
            <a:off x="1184716" y="1799166"/>
            <a:ext cx="10515317" cy="415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8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BB0E-85E5-484A-AA25-98C78F19A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ERD…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C4643-6D53-434C-8FEF-6BBD0C53D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10680" r="5980" b="12281"/>
          <a:stretch/>
        </p:blipFill>
        <p:spPr>
          <a:xfrm>
            <a:off x="3657600" y="1044840"/>
            <a:ext cx="5427133" cy="5232082"/>
          </a:xfrm>
        </p:spPr>
      </p:pic>
    </p:spTree>
    <p:extLst>
      <p:ext uri="{BB962C8B-B14F-4D97-AF65-F5344CB8AC3E}">
        <p14:creationId xmlns:p14="http://schemas.microsoft.com/office/powerpoint/2010/main" val="170934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Live Demo…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3350" y="3305175"/>
            <a:ext cx="4457700" cy="533400"/>
          </a:xfrm>
        </p:spPr>
        <p:txBody>
          <a:bodyPr/>
          <a:lstStyle/>
          <a:p>
            <a:r>
              <a:rPr lang="en-GB" dirty="0">
                <a:hlinkClick r:id="rId2"/>
              </a:rPr>
              <a:t>http://35.228.204.140:5000/login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81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976A-D5CC-481D-AEDA-75FFD741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App…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5B48C9-606F-451A-ADC2-58EEA2505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98" y="2345884"/>
            <a:ext cx="4093028" cy="3581400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6D2DF9-6F97-4AC4-A194-20EC08CF45E2}"/>
              </a:ext>
            </a:extLst>
          </p:cNvPr>
          <p:cNvSpPr/>
          <p:nvPr/>
        </p:nvSpPr>
        <p:spPr>
          <a:xfrm>
            <a:off x="6394361" y="4603139"/>
            <a:ext cx="2852670" cy="4121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C1E94D-8155-4D13-BD2B-5BD37EC3BF69}"/>
              </a:ext>
            </a:extLst>
          </p:cNvPr>
          <p:cNvSpPr/>
          <p:nvPr/>
        </p:nvSpPr>
        <p:spPr>
          <a:xfrm>
            <a:off x="6341811" y="5130635"/>
            <a:ext cx="4692202" cy="4121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555" t="10082" r="82685" b="56008"/>
          <a:stretch/>
        </p:blipFill>
        <p:spPr>
          <a:xfrm>
            <a:off x="1560750" y="2171700"/>
            <a:ext cx="3756316" cy="400933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6D2DF9-6F97-4AC4-A194-20EC08CF45E2}"/>
              </a:ext>
            </a:extLst>
          </p:cNvPr>
          <p:cNvSpPr/>
          <p:nvPr/>
        </p:nvSpPr>
        <p:spPr>
          <a:xfrm>
            <a:off x="1261163" y="4603139"/>
            <a:ext cx="2852670" cy="4121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90215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776</TotalTime>
  <Words>169</Words>
  <Application>Microsoft Office PowerPoint</Application>
  <PresentationFormat>Widescreen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Franklin Gothic Book</vt:lpstr>
      <vt:lpstr>Crop</vt:lpstr>
      <vt:lpstr>Anime List</vt:lpstr>
      <vt:lpstr>Content</vt:lpstr>
      <vt:lpstr>The idea…</vt:lpstr>
      <vt:lpstr>CI Pipeline…</vt:lpstr>
      <vt:lpstr>Git…</vt:lpstr>
      <vt:lpstr>Trello…</vt:lpstr>
      <vt:lpstr>ERD…</vt:lpstr>
      <vt:lpstr>Live Demo…</vt:lpstr>
      <vt:lpstr>The App…</vt:lpstr>
      <vt:lpstr>The App..</vt:lpstr>
      <vt:lpstr>The App…</vt:lpstr>
      <vt:lpstr>The App…</vt:lpstr>
      <vt:lpstr>Future Improvements</vt:lpstr>
      <vt:lpstr>What went wrong?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Anime List</dc:title>
  <dc:creator>Samson Adeyinka</dc:creator>
  <cp:lastModifiedBy>Samson Adeyinka</cp:lastModifiedBy>
  <cp:revision>13</cp:revision>
  <dcterms:created xsi:type="dcterms:W3CDTF">2019-12-08T19:00:39Z</dcterms:created>
  <dcterms:modified xsi:type="dcterms:W3CDTF">2019-12-09T15:48:23Z</dcterms:modified>
</cp:coreProperties>
</file>